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0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90ddc15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90ddc15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90ddc15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90ddc15f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90ddc15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90ddc15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90ddc15f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90ddc15f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90ddc15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90ddc15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90ddc15f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90ddc15f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90ddc15f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90ddc15f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90ddc15f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90ddc15f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92600" y="744575"/>
            <a:ext cx="5051400" cy="30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100">
                <a:latin typeface="Forum"/>
                <a:ea typeface="Forum"/>
                <a:cs typeface="Forum"/>
                <a:sym typeface="Forum"/>
              </a:rPr>
              <a:t>История эпидемий </a:t>
            </a:r>
            <a:endParaRPr sz="6100">
              <a:latin typeface="Forum"/>
              <a:ea typeface="Forum"/>
              <a:cs typeface="Forum"/>
              <a:sym typeface="For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100">
                <a:latin typeface="Forum"/>
                <a:ea typeface="Forum"/>
                <a:cs typeface="Forum"/>
                <a:sym typeface="Forum"/>
              </a:rPr>
              <a:t>и пандемий</a:t>
            </a:r>
            <a:endParaRPr sz="6100"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825" y="-95550"/>
            <a:ext cx="3444349" cy="52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607725" y="437625"/>
            <a:ext cx="42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latin typeface="Forum"/>
                <a:ea typeface="Forum"/>
                <a:cs typeface="Forum"/>
                <a:sym typeface="Forum"/>
              </a:rPr>
              <a:t>Чума Антонина</a:t>
            </a:r>
            <a:endParaRPr sz="2900"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607725" y="1204275"/>
            <a:ext cx="492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165-180 года нашей эры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Марк Аврелий Антонин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Осада Селевкии зимой 165-166 годов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800"/>
              </a:spcBef>
              <a:spcAft>
                <a:spcPts val="80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Посольство римлян в древний Китай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950" y="0"/>
            <a:ext cx="33130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Юстинианова чума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2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541-750 года нашей эры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Император Юстиниан I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В Византийской империи - апогей 544 год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Смертность ежедневная до 5000 человек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921" y="0"/>
            <a:ext cx="449868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Черная смерть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Пик эпидемии 1346-1353 года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Вторая пандемия Чумы в истории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Повторные вспышки до XIX века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Погибло от 30% до 60% населения Европы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3250" y="0"/>
            <a:ext cx="50927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Английский пот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37675"/>
            <a:ext cx="3655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Август 1485 первые вспышки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1507 год вторая эпидемия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1517 год третья эпидемия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8" y="0"/>
            <a:ext cx="41881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Эпидемия чумы в России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74675"/>
            <a:ext cx="389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Пришла после войны с Османской империей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Пётр Салтыков сбежал из Москвы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Пётр Еропкин возглавил гарнизоны Москвы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Граф Орлов возглавил борьбу с чумой в Москве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550" y="0"/>
            <a:ext cx="40164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Пандемия холеры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137675"/>
            <a:ext cx="382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Взрывное распространение 1817-1824 годах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В России в Оренбурге 1829 г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В Европе в 1831 году вспышка в Европе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8600" y="0"/>
            <a:ext cx="62202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Третья пандемия чумы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07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Юньнань 1855 год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Бубонная и легочная формы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Более 12 млн жертв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Случаи вплоть до 1959 года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8729" y="1574703"/>
            <a:ext cx="5355270" cy="356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Испанский грипп</a:t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9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Первая мировая война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Первые упоминания в Испанской прессе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Эгон Шиле, Густав Климт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Font typeface="Forum"/>
              <a:buChar char="●"/>
            </a:pPr>
            <a:r>
              <a:rPr lang="ru">
                <a:latin typeface="Forum"/>
                <a:ea typeface="Forum"/>
                <a:cs typeface="Forum"/>
                <a:sym typeface="Forum"/>
              </a:rPr>
              <a:t>Несколько сотен миллионов жертв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marL="45720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327" y="1220224"/>
            <a:ext cx="5234674" cy="392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Экран (16:9)</PresentationFormat>
  <Paragraphs>40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Forum</vt:lpstr>
      <vt:lpstr>Simple Light</vt:lpstr>
      <vt:lpstr>История эпидемий  и пандемий</vt:lpstr>
      <vt:lpstr>Чума Антонина</vt:lpstr>
      <vt:lpstr>Юстинианова чума</vt:lpstr>
      <vt:lpstr>Черная смерть</vt:lpstr>
      <vt:lpstr>Английский пот</vt:lpstr>
      <vt:lpstr>Эпидемия чумы в России</vt:lpstr>
      <vt:lpstr>Пандемия холеры</vt:lpstr>
      <vt:lpstr>Третья пандемия чумы</vt:lpstr>
      <vt:lpstr>Испанский грипп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эпидемий  и пандемий</dc:title>
  <cp:lastModifiedBy>IM0302</cp:lastModifiedBy>
  <cp:revision>1</cp:revision>
  <dcterms:modified xsi:type="dcterms:W3CDTF">2021-08-04T10:43:05Z</dcterms:modified>
</cp:coreProperties>
</file>